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텍스트, 직사각형, 흑백, 스크린샷이(가) 표시된 사진&#10;&#10;자동 생성된 설명">
            <a:extLst>
              <a:ext uri="{FF2B5EF4-FFF2-40B4-BE49-F238E27FC236}">
                <a16:creationId xmlns:a16="http://schemas.microsoft.com/office/drawing/2014/main" id="{39BA8260-AC02-F312-F6F6-9AC9EADD7E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8" t="28634" r="25343" b="27101"/>
          <a:stretch/>
        </p:blipFill>
        <p:spPr>
          <a:xfrm>
            <a:off x="5326603" y="1664847"/>
            <a:ext cx="5307225" cy="4619252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738909" y="2157771"/>
            <a:ext cx="3436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p-PAK 1(Ser192)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4165600" y="2466619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6105236" y="4208031"/>
            <a:ext cx="1369503" cy="63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7592291" y="4208031"/>
            <a:ext cx="1445021" cy="63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5794306" y="4239860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7474739" y="4239542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5966691" y="1978260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6325054" y="1978260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6680200" y="1978260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6994706" y="1978260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p-PAK 1(Ser192)/p-PAK 2(Ser197)</a:t>
            </a:r>
            <a:r>
              <a:rPr lang="ko-KR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912C6E-8EFC-9169-0313-A5261C78E601}"/>
              </a:ext>
            </a:extLst>
          </p:cNvPr>
          <p:cNvSpPr txBox="1"/>
          <p:nvPr/>
        </p:nvSpPr>
        <p:spPr>
          <a:xfrm>
            <a:off x="7474739" y="1973105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1AFA2C-91F5-9F81-6DC6-EBB29CCB2105}"/>
              </a:ext>
            </a:extLst>
          </p:cNvPr>
          <p:cNvSpPr txBox="1"/>
          <p:nvPr/>
        </p:nvSpPr>
        <p:spPr>
          <a:xfrm>
            <a:off x="7833102" y="1973105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BAAC95-EE9C-37BD-E486-BB309301FD66}"/>
              </a:ext>
            </a:extLst>
          </p:cNvPr>
          <p:cNvSpPr txBox="1"/>
          <p:nvPr/>
        </p:nvSpPr>
        <p:spPr>
          <a:xfrm>
            <a:off x="8188248" y="1973105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D98B21-4BB4-7BE0-2ADE-349C7F6228AA}"/>
              </a:ext>
            </a:extLst>
          </p:cNvPr>
          <p:cNvSpPr txBox="1"/>
          <p:nvPr/>
        </p:nvSpPr>
        <p:spPr>
          <a:xfrm>
            <a:off x="8502754" y="1973105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1">
            <a:extLst>
              <a:ext uri="{FF2B5EF4-FFF2-40B4-BE49-F238E27FC236}">
                <a16:creationId xmlns:a16="http://schemas.microsoft.com/office/drawing/2014/main" id="{60426C4A-84F8-24B3-F8A4-79151A6ED5D9}"/>
              </a:ext>
            </a:extLst>
          </p:cNvPr>
          <p:cNvCxnSpPr/>
          <p:nvPr/>
        </p:nvCxnSpPr>
        <p:spPr>
          <a:xfrm>
            <a:off x="4165600" y="3367164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1">
            <a:extLst>
              <a:ext uri="{FF2B5EF4-FFF2-40B4-BE49-F238E27FC236}">
                <a16:creationId xmlns:a16="http://schemas.microsoft.com/office/drawing/2014/main" id="{4CB8012B-26E9-EA65-13B7-FDF04B010A4A}"/>
              </a:ext>
            </a:extLst>
          </p:cNvPr>
          <p:cNvSpPr txBox="1"/>
          <p:nvPr/>
        </p:nvSpPr>
        <p:spPr>
          <a:xfrm>
            <a:off x="747252" y="3051394"/>
            <a:ext cx="3436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p-PAK </a:t>
            </a:r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sz="3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(Ser197)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46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5</cp:revision>
  <dcterms:created xsi:type="dcterms:W3CDTF">2024-02-08T02:01:38Z</dcterms:created>
  <dcterms:modified xsi:type="dcterms:W3CDTF">2024-02-08T04:59:18Z</dcterms:modified>
</cp:coreProperties>
</file>